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78" r:id="rId5"/>
    <p:sldId id="281" r:id="rId6"/>
    <p:sldId id="280" r:id="rId7"/>
    <p:sldId id="275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153B4B-5FC0-49DC-B477-A7D9AFEEF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34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A342B-4896-41B6-8369-92B8BCDE7B94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69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F1039-2202-4E65-8CC1-73D87EC4B37C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441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A077B-6AB9-4A50-A166-2C1C1FBF885B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603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C577D-A4F3-454C-852D-8C02704A5B92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090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768F3-CF57-4B2F-AFA4-133A01A7F00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585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5D610-A9FE-4A8F-8940-1DC94AB2AAC7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34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EBC19-156C-4661-8099-FF83948EE792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9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4D40-2378-4483-AAF5-CA5C399E7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1175-0BC1-469E-B55D-B3E4865B5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E9C0-6297-4DC1-8873-D23234E9E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B071-5F22-40B0-9625-28F16A5CA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89A8-B11C-46E7-AAAE-912CFC6BF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1C55-EE02-4C78-8E4F-A3ED872CC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FAB0-50C0-42C6-ADB3-BE39ECBC0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755D-B3E7-4E42-8CA2-944E44478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3FB6-A77A-4ED7-B81C-561AADF66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B66DB-6DE6-4AF6-A7A7-1BF58C9FD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8106-B7B7-4C19-88EF-2FDFB1D5E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D7E5F47-5517-4980-BFD2-078AD8280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DE SYSTEMS\Desktop\ON 2013\PPT\CIVIX PPT backgrounds\CIVIX_pp_slides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Lesson 3: </a:t>
            </a:r>
          </a:p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Three Levels of Government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Three Levels of Government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Canada is a very large country with lots of people and different needs and interests.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To support these needs and interests properly, the Canadian government is structured into a three level system: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federal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provincial</a:t>
            </a:r>
            <a:r>
              <a:rPr lang="en-US" altLang="en-US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municipal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 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Each government has its own level of elected representatives and appointed officials, as well as a specific matters they are responsible for.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572000"/>
            <a:ext cx="2563804" cy="2103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Federal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elected representative at the federal level is called a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Member of Parliament</a:t>
            </a:r>
            <a:r>
              <a:rPr lang="en-US" altLang="en-US" sz="240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(MP).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There are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308 MPs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across Canada.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MPs debate and pass laws in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House of Commons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Ottawa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leader of the government is called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prime minister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Queen is represented by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governor general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</p:txBody>
      </p:sp>
      <p:pic>
        <p:nvPicPr>
          <p:cNvPr id="4101" name="Picture 14" descr="Canadian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648200"/>
            <a:ext cx="276737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6" descr="Parliament Building Otta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200"/>
            <a:ext cx="260604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Provincial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elected representative at the provincial level is called a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Member of the Legislative Assembly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(MLA).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legislative body in Alberta has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8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7 elected MLAs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lvl="0" eaLnBrk="1" hangingPunct="1"/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MLAs debate and pass laws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at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Legislative Assembly </a:t>
            </a:r>
            <a:r>
              <a:rPr lang="en-US" altLang="ja-JP" sz="2400" dirty="0">
                <a:solidFill>
                  <a:srgbClr val="FFFFFF"/>
                </a:solidFill>
                <a:latin typeface="Calibri" pitchFamily="34" charset="0"/>
              </a:rPr>
              <a:t>in </a:t>
            </a:r>
            <a:r>
              <a:rPr lang="en-US" altLang="ja-JP" sz="2400" b="1" dirty="0" smtClean="0">
                <a:solidFill>
                  <a:srgbClr val="FFC000"/>
                </a:solidFill>
                <a:latin typeface="Calibri" pitchFamily="34" charset="0"/>
              </a:rPr>
              <a:t>Edmonton</a:t>
            </a:r>
            <a:r>
              <a:rPr lang="en-US" altLang="ja-JP" sz="2400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leader of the government is called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premier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Queen is represented by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lieutenant governor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33" y="4848801"/>
            <a:ext cx="2521120" cy="1676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6586" y="4848801"/>
            <a:ext cx="335309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0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Municipal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elected representative at the municipal level is called a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Calibri" pitchFamily="34" charset="0"/>
              </a:rPr>
              <a:t>councillor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 or alderman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Municipal councils debate and pass laws at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local or city town hall.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head of the council is called a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mayor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 or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reeve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size and structure of the council differs, depending on the population.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4343400"/>
            <a:ext cx="3131833" cy="1762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6133" y="4341125"/>
            <a:ext cx="2338910" cy="15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5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Division of Responsibilities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Federal</a:t>
            </a:r>
            <a:r>
              <a:rPr lang="en-US" altLang="en-US" sz="26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Armed forces, international trade and relationships, money, public safety and immigration.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Provincial/Territorial</a:t>
            </a:r>
            <a:r>
              <a:rPr lang="en-US" altLang="en-US" sz="26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Health care delivery/hospitals, education, welfare, transportation within the province, justice, energy and the environment.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Municipal</a:t>
            </a:r>
            <a:r>
              <a:rPr lang="en-US" altLang="en-US" sz="26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Waste management, water and sewage, community services, local parks and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recreation.</a:t>
            </a:r>
            <a:endParaRPr lang="en-US" altLang="en-US" sz="2600" dirty="0" smtClean="0"/>
          </a:p>
        </p:txBody>
      </p:sp>
      <p:pic>
        <p:nvPicPr>
          <p:cNvPr id="10245" name="Picture 14" descr="66229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495800"/>
            <a:ext cx="2089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alg_doctor_child_pat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495800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d1dcea9a4e8880aadf2fed43943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495800"/>
            <a:ext cx="18335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34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Calibri" pitchFamily="34" charset="0"/>
              </a:rPr>
              <a:t>Final Thoughts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How does government affect your life?</a:t>
            </a:r>
          </a:p>
          <a:p>
            <a:pPr eaLnBrk="1" hangingPunct="1">
              <a:buNone/>
            </a:pPr>
            <a:endParaRPr lang="en-US" alt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Which level of government affects your life the most? Why?</a:t>
            </a:r>
          </a:p>
          <a:p>
            <a:pPr eaLnBrk="1" hangingPunct="1">
              <a:buNone/>
            </a:pPr>
            <a:endParaRPr lang="en-US" altLang="en-US" sz="1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Why is it important to know who is your local elected representative?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348</Words>
  <Application>Microsoft Office PowerPoint</Application>
  <PresentationFormat>On-screen Show (4:3)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MS PGothic</vt:lpstr>
      <vt:lpstr>Arial</vt:lpstr>
      <vt:lpstr>Calibri</vt:lpstr>
      <vt:lpstr>Default Design</vt:lpstr>
      <vt:lpstr>PowerPoint Presentation</vt:lpstr>
      <vt:lpstr>Three Levels of Government</vt:lpstr>
      <vt:lpstr>Federal </vt:lpstr>
      <vt:lpstr>Provincial</vt:lpstr>
      <vt:lpstr>Municipal</vt:lpstr>
      <vt:lpstr>Division of Responsibilities</vt:lpstr>
      <vt:lpstr>Final Thoughts</vt:lpstr>
    </vt:vector>
  </TitlesOfParts>
  <Company>DESYSTEMS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Anderson, Jen</cp:lastModifiedBy>
  <cp:revision>52</cp:revision>
  <dcterms:created xsi:type="dcterms:W3CDTF">2013-04-10T19:19:19Z</dcterms:created>
  <dcterms:modified xsi:type="dcterms:W3CDTF">2015-05-05T17:52:18Z</dcterms:modified>
</cp:coreProperties>
</file>