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7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952CE4-5B2D-4AB6-95F0-D342F41308A9}" type="datetimeFigureOut">
              <a:rPr lang="en-US" smtClean="0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0042E2-2B63-4855-B9C9-4284D711B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Text Features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Non-Fiction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Table of Contents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00200"/>
            <a:ext cx="3861203" cy="500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2286000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Purpose: To tell you what is in the book and what page number it begins 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Ravie" pitchFamily="82" charset="0"/>
              </a:rPr>
              <a:t>Bold/Highlighted Words</a:t>
            </a:r>
            <a:endParaRPr lang="en-US" sz="3600" dirty="0">
              <a:latin typeface="Ravie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800600" cy="348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87907" y="5111734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Purpose: To let you know that this is an important/vocabulary word for this text. 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9731">
            <a:off x="6155914" y="3108565"/>
            <a:ext cx="2815238" cy="18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Sidebar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191"/>
            <a:ext cx="3124200" cy="4682759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Purpose: A short article in a newspaper or magazine placed beside a main article, containing additional information related to the article.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29" y="369623"/>
            <a:ext cx="4519684" cy="621304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55742" y="4343400"/>
            <a:ext cx="873458" cy="22392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0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Bibliography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4724400" cy="22860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Purpose: to list books, websites, and other resources used in finding information for the book.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4303">
            <a:off x="4267200" y="3152632"/>
            <a:ext cx="4539932" cy="340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77200" cy="16733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Now, look through the non-fiction text and see if you can find these text features.  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Cut them out and paste them on poster paper with your written explanation of why they are important.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Find a place to sit with you’re </a:t>
            </a:r>
            <a:r>
              <a:rPr lang="en-US" sz="4000" dirty="0" smtClean="0"/>
              <a:t>assigned partner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What are the names of non-fiction text features and what do I think they look like in text?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j-lt"/>
              </a:rPr>
              <a:t>Essential Question </a:t>
            </a:r>
          </a:p>
          <a:p>
            <a:pPr algn="ctr"/>
            <a:r>
              <a:rPr lang="en-US" sz="4800" dirty="0" smtClean="0">
                <a:latin typeface="+mj-lt"/>
              </a:rPr>
              <a:t>for Text Features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Title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10800000">
            <a:off x="6858000" y="2133600"/>
            <a:ext cx="1981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Purpose:  To tell you what the text is about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Subtitle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39049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91000" y="2895600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Purpose:  To tell you what that section is going to be about.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3657600" y="16764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9040453">
            <a:off x="3527129" y="2710788"/>
            <a:ext cx="1219200" cy="408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752600" y="914400"/>
            <a:ext cx="381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Caption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14600"/>
            <a:ext cx="45720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2590800"/>
            <a:ext cx="350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Purpose:  To explain what is going on in the picture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avie" pitchFamily="82" charset="0"/>
              </a:rPr>
              <a:t>Picture/Illustration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2895600" cy="28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49132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Purpose: To help you visualize what text is talking about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Diagram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5715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Purpose:  To make the words easier to read.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Glossary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35460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2590800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Purpose:  </a:t>
            </a:r>
          </a:p>
          <a:p>
            <a:r>
              <a:rPr lang="en-US" sz="2800" dirty="0" smtClean="0"/>
              <a:t>To tell you what the bold/highlighted words mean in this book.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Ravie" pitchFamily="82" charset="0"/>
              </a:rPr>
              <a:t>Index</a:t>
            </a:r>
            <a:endParaRPr lang="en-US" dirty="0">
              <a:latin typeface="Ravie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3048000" cy="43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267200" y="1905000"/>
            <a:ext cx="434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Purpose: To tell you what page you can turn to in this book to find specific information, listed alphabetically.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</TotalTime>
  <Words>235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Ravie</vt:lpstr>
      <vt:lpstr>Verdana</vt:lpstr>
      <vt:lpstr>Wingdings</vt:lpstr>
      <vt:lpstr>Wingdings 2</vt:lpstr>
      <vt:lpstr>Wingdings 3</vt:lpstr>
      <vt:lpstr>Module</vt:lpstr>
      <vt:lpstr>Text Features</vt:lpstr>
      <vt:lpstr>What are the names of non-fiction text features and what do I think they look like in text?</vt:lpstr>
      <vt:lpstr>Title</vt:lpstr>
      <vt:lpstr>Subtitle</vt:lpstr>
      <vt:lpstr>Caption</vt:lpstr>
      <vt:lpstr>Picture/Illustration</vt:lpstr>
      <vt:lpstr>Diagram</vt:lpstr>
      <vt:lpstr>Glossary</vt:lpstr>
      <vt:lpstr>Index</vt:lpstr>
      <vt:lpstr>Table of Contents</vt:lpstr>
      <vt:lpstr>Bold/Highlighted Words</vt:lpstr>
      <vt:lpstr>Sidebar</vt:lpstr>
      <vt:lpstr>Bibliography</vt:lpstr>
      <vt:lpstr>Now, look through the non-fiction text and see if you can find these text features.   Cut them out and paste them on poster paper with your written explanation of why they are important. </vt:lpstr>
    </vt:vector>
  </TitlesOfParts>
  <Company>ABSS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DGibbs</dc:creator>
  <cp:lastModifiedBy>Jen Anderson</cp:lastModifiedBy>
  <cp:revision>58</cp:revision>
  <dcterms:created xsi:type="dcterms:W3CDTF">2010-11-20T12:31:13Z</dcterms:created>
  <dcterms:modified xsi:type="dcterms:W3CDTF">2014-10-09T04:26:05Z</dcterms:modified>
</cp:coreProperties>
</file>